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1EB74-1D39-4E07-A749-7CC6E97F0E34}" type="datetimeFigureOut">
              <a:rPr lang="en-US" smtClean="0"/>
              <a:t>6/1/2013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DD4-A818-4E95-8E01-166743DC3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234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three chosen Interest Areas include Social, Enterprising, and Artistic. http://www.pacareerzone.org/quick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DD4-A818-4E95-8E01-166743DC3A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70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http://www.pacareerzone.org/quick/sea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DD4-A818-4E95-8E01-166743DC3A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366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http://www.pacareerzone.org/quick/sea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DD4-A818-4E95-8E01-166743DC3A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908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http://www.pacareerzone.org/quick/sea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DD4-A818-4E95-8E01-166743DC3A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62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http://www.pacareerzone.org/occupations/comparison?onetSoc=25-2032.00&amp;onetSoc=21-1021.00&amp;onetSoc=21-1012.00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DD4-A818-4E95-8E01-166743DC3A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49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http://www.pacareerzone.org/profile/21-1012.00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DD4-A818-4E95-8E01-166743DC3AD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051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C24C-E3F6-4DBB-BBCE-86252E71CBC6}" type="datetimeFigureOut">
              <a:rPr lang="en-US" smtClean="0"/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CF70-C119-4AA3-9FB9-8203F6B2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00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C24C-E3F6-4DBB-BBCE-86252E71CBC6}" type="datetimeFigureOut">
              <a:rPr lang="en-US" smtClean="0"/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CF70-C119-4AA3-9FB9-8203F6B2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21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C24C-E3F6-4DBB-BBCE-86252E71CBC6}" type="datetimeFigureOut">
              <a:rPr lang="en-US" smtClean="0"/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CF70-C119-4AA3-9FB9-8203F6B2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161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C24C-E3F6-4DBB-BBCE-86252E71CBC6}" type="datetimeFigureOut">
              <a:rPr lang="en-US" smtClean="0"/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CF70-C119-4AA3-9FB9-8203F6B2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8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C24C-E3F6-4DBB-BBCE-86252E71CBC6}" type="datetimeFigureOut">
              <a:rPr lang="en-US" smtClean="0"/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CF70-C119-4AA3-9FB9-8203F6B2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99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C24C-E3F6-4DBB-BBCE-86252E71CBC6}" type="datetimeFigureOut">
              <a:rPr lang="en-US" smtClean="0"/>
              <a:t>6/1/2013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CF70-C119-4AA3-9FB9-8203F6B2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770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C24C-E3F6-4DBB-BBCE-86252E71CBC6}" type="datetimeFigureOut">
              <a:rPr lang="en-US" smtClean="0"/>
              <a:t>6/1/2013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CF70-C119-4AA3-9FB9-8203F6B2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667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C24C-E3F6-4DBB-BBCE-86252E71CBC6}" type="datetimeFigureOut">
              <a:rPr lang="en-US" smtClean="0"/>
              <a:t>6/1/2013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CF70-C119-4AA3-9FB9-8203F6B2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751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C24C-E3F6-4DBB-BBCE-86252E71CBC6}" type="datetimeFigureOut">
              <a:rPr lang="en-US" smtClean="0"/>
              <a:t>6/1/2013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CF70-C119-4AA3-9FB9-8203F6B2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325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C24C-E3F6-4DBB-BBCE-86252E71CBC6}" type="datetimeFigureOut">
              <a:rPr lang="en-US" smtClean="0"/>
              <a:t>6/1/2013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CF70-C119-4AA3-9FB9-8203F6B2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79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C24C-E3F6-4DBB-BBCE-86252E71CBC6}" type="datetimeFigureOut">
              <a:rPr lang="en-US" smtClean="0"/>
              <a:t>6/1/2013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CF70-C119-4AA3-9FB9-8203F6B2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09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3C24C-E3F6-4DBB-BBCE-86252E71CBC6}" type="datetimeFigureOut">
              <a:rPr lang="en-US" smtClean="0"/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8CF70-C119-4AA3-9FB9-8203F6B2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09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careerzone.org/assessment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 </a:t>
            </a:r>
            <a:r>
              <a:rPr lang="en-US" dirty="0" err="1" smtClean="0"/>
              <a:t>CareerZone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purpose of this Power Point Presentation is to show you actual results form my career assessment from the </a:t>
            </a:r>
            <a:r>
              <a:rPr lang="en-US" i="1" dirty="0" smtClean="0"/>
              <a:t>Quick Assessment </a:t>
            </a:r>
            <a:r>
              <a:rPr lang="en-US" dirty="0" smtClean="0">
                <a:hlinkClick r:id="rId2"/>
              </a:rPr>
              <a:t>http://www.pacareerzone.org/assessments</a:t>
            </a:r>
            <a:endParaRPr lang="en-US" dirty="0" smtClean="0"/>
          </a:p>
          <a:p>
            <a:r>
              <a:rPr lang="en-US" dirty="0" smtClean="0"/>
              <a:t>Please review each slide and notice how each slide provides greater detail of information about my profession.  </a:t>
            </a:r>
          </a:p>
          <a:p>
            <a:r>
              <a:rPr lang="en-US" dirty="0" smtClean="0"/>
              <a:t>Please complete your </a:t>
            </a:r>
            <a:r>
              <a:rPr lang="en-US" i="1" dirty="0" smtClean="0"/>
              <a:t>Quick Assessment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6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Quick Assessment with Three </a:t>
            </a:r>
            <a:br>
              <a:rPr lang="en-US" dirty="0" smtClean="0"/>
            </a:br>
            <a:r>
              <a:rPr lang="en-US" dirty="0" smtClean="0"/>
              <a:t>Chosen Interest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267502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245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Results from Quick Assessment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6400"/>
            <a:ext cx="8252420" cy="4639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58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Additional Results from </a:t>
            </a:r>
            <a:br>
              <a:rPr lang="en-US" dirty="0" smtClean="0"/>
            </a:br>
            <a:r>
              <a:rPr lang="en-US" dirty="0" smtClean="0"/>
              <a:t>Quick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7857218" cy="441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636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Selected Titles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439150" cy="4744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171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Occupation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807191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515350" cy="478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655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Educational, Guidance, School, </a:t>
            </a:r>
            <a:br>
              <a:rPr lang="en-US" dirty="0" smtClean="0"/>
            </a:br>
            <a:r>
              <a:rPr lang="en-US" dirty="0" smtClean="0"/>
              <a:t>and Vocational Counselors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20982"/>
            <a:ext cx="7872016" cy="4425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015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105</Words>
  <Application>Microsoft Office PowerPoint</Application>
  <PresentationFormat>On-screen Show (4:3)</PresentationFormat>
  <Paragraphs>22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PA CareerZone</vt:lpstr>
      <vt:lpstr>Quick Assessment with Three  Chosen Interest Areas</vt:lpstr>
      <vt:lpstr> Results from Quick Assessment </vt:lpstr>
      <vt:lpstr>Additional Results from  Quick Assessment</vt:lpstr>
      <vt:lpstr>Compare Selected Titles</vt:lpstr>
      <vt:lpstr>Occupation Comparison</vt:lpstr>
      <vt:lpstr>Educational, Guidance, School,  and Vocational Counselors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Karla</dc:creator>
  <cp:lastModifiedBy>Karla</cp:lastModifiedBy>
  <cp:revision>14</cp:revision>
  <dcterms:created xsi:type="dcterms:W3CDTF">2013-06-01T20:30:38Z</dcterms:created>
  <dcterms:modified xsi:type="dcterms:W3CDTF">2013-06-01T21:07:09Z</dcterms:modified>
</cp:coreProperties>
</file>